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Lst>
  <p:sldSz cy="5143500" cx="9144000"/>
  <p:notesSz cx="6858000" cy="9144000"/>
  <p:embeddedFontLst>
    <p:embeddedFont>
      <p:font typeface="Corsiva"/>
      <p:regular r:id="rId156"/>
      <p:bold r:id="rId157"/>
      <p:italic r:id="rId158"/>
      <p:boldItalic r:id="rId159"/>
    </p:embeddedFont>
    <p:embeddedFont>
      <p:font typeface="Raleway"/>
      <p:regular r:id="rId160"/>
      <p:bold r:id="rId161"/>
      <p:italic r:id="rId162"/>
      <p:boldItalic r:id="rId163"/>
    </p:embeddedFont>
    <p:embeddedFont>
      <p:font typeface="Lato"/>
      <p:regular r:id="rId164"/>
      <p:bold r:id="rId165"/>
      <p:italic r:id="rId166"/>
      <p:boldItalic r:id="rId1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0E6AB0DC-EDAB-4179-85D1-7B879435FB33}">
  <a:tblStyle styleId="{0E6AB0DC-EDAB-4179-85D1-7B879435FB33}"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D6CC64C1-41CA-499D-8B13-5B92E9549E26}"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Lato-bold.fntdata"/><Relationship Id="rId69" Type="http://schemas.openxmlformats.org/officeDocument/2006/relationships/slide" Target="slides/slide64.xml"/><Relationship Id="rId164" Type="http://schemas.openxmlformats.org/officeDocument/2006/relationships/font" Target="fonts/Lato-regular.fntdata"/><Relationship Id="rId163" Type="http://schemas.openxmlformats.org/officeDocument/2006/relationships/font" Target="fonts/Raleway-boldItalic.fntdata"/><Relationship Id="rId162" Type="http://schemas.openxmlformats.org/officeDocument/2006/relationships/font" Target="fonts/Raleway-italic.fntdata"/><Relationship Id="rId167" Type="http://schemas.openxmlformats.org/officeDocument/2006/relationships/font" Target="fonts/Lato-boldItalic.fntdata"/><Relationship Id="rId166" Type="http://schemas.openxmlformats.org/officeDocument/2006/relationships/font" Target="fonts/Lato-italic.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aleway-bold.fntdata"/><Relationship Id="rId54" Type="http://schemas.openxmlformats.org/officeDocument/2006/relationships/slide" Target="slides/slide49.xml"/><Relationship Id="rId160" Type="http://schemas.openxmlformats.org/officeDocument/2006/relationships/font" Target="fonts/Raleway-regular.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Corsiva-bold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Corsiva-italic.fntdata"/><Relationship Id="rId157" Type="http://schemas.openxmlformats.org/officeDocument/2006/relationships/font" Target="fonts/Corsiva-bold.fntdata"/><Relationship Id="rId156" Type="http://schemas.openxmlformats.org/officeDocument/2006/relationships/font" Target="fonts/Corsiva-regular.fntdata"/><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3" name="Shape 823"/>
        <p:cNvGrpSpPr/>
        <p:nvPr/>
      </p:nvGrpSpPr>
      <p:grpSpPr>
        <a:xfrm>
          <a:off x="0" y="0"/>
          <a:ext cx="0" cy="0"/>
          <a:chOff x="0" y="0"/>
          <a:chExt cx="0" cy="0"/>
        </a:xfrm>
      </p:grpSpPr>
      <p:sp>
        <p:nvSpPr>
          <p:cNvPr id="824" name="Shape 8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5" name="Shape 8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2" name="Shape 8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2" name="Shape 842"/>
        <p:cNvGrpSpPr/>
        <p:nvPr/>
      </p:nvGrpSpPr>
      <p:grpSpPr>
        <a:xfrm>
          <a:off x="0" y="0"/>
          <a:ext cx="0" cy="0"/>
          <a:chOff x="0" y="0"/>
          <a:chExt cx="0" cy="0"/>
        </a:xfrm>
      </p:grpSpPr>
      <p:sp>
        <p:nvSpPr>
          <p:cNvPr id="843" name="Shape 8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4" name="Shape 8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7" name="Shape 877"/>
        <p:cNvGrpSpPr/>
        <p:nvPr/>
      </p:nvGrpSpPr>
      <p:grpSpPr>
        <a:xfrm>
          <a:off x="0" y="0"/>
          <a:ext cx="0" cy="0"/>
          <a:chOff x="0" y="0"/>
          <a:chExt cx="0" cy="0"/>
        </a:xfrm>
      </p:grpSpPr>
      <p:sp>
        <p:nvSpPr>
          <p:cNvPr id="878" name="Shape 8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9" name="Shape 8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3" name="Shape 883"/>
        <p:cNvGrpSpPr/>
        <p:nvPr/>
      </p:nvGrpSpPr>
      <p:grpSpPr>
        <a:xfrm>
          <a:off x="0" y="0"/>
          <a:ext cx="0" cy="0"/>
          <a:chOff x="0" y="0"/>
          <a:chExt cx="0" cy="0"/>
        </a:xfrm>
      </p:grpSpPr>
      <p:sp>
        <p:nvSpPr>
          <p:cNvPr id="884" name="Shape 8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5" name="Shape 8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8" name="Shape 888"/>
        <p:cNvGrpSpPr/>
        <p:nvPr/>
      </p:nvGrpSpPr>
      <p:grpSpPr>
        <a:xfrm>
          <a:off x="0" y="0"/>
          <a:ext cx="0" cy="0"/>
          <a:chOff x="0" y="0"/>
          <a:chExt cx="0" cy="0"/>
        </a:xfrm>
      </p:grpSpPr>
      <p:sp>
        <p:nvSpPr>
          <p:cNvPr id="889" name="Shape 8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0" name="Shape 8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4" name="Shape 914"/>
        <p:cNvGrpSpPr/>
        <p:nvPr/>
      </p:nvGrpSpPr>
      <p:grpSpPr>
        <a:xfrm>
          <a:off x="0" y="0"/>
          <a:ext cx="0" cy="0"/>
          <a:chOff x="0" y="0"/>
          <a:chExt cx="0" cy="0"/>
        </a:xfrm>
      </p:grpSpPr>
      <p:sp>
        <p:nvSpPr>
          <p:cNvPr id="915" name="Shape 9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6" name="Shape 9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5" name="Shape 925"/>
        <p:cNvGrpSpPr/>
        <p:nvPr/>
      </p:nvGrpSpPr>
      <p:grpSpPr>
        <a:xfrm>
          <a:off x="0" y="0"/>
          <a:ext cx="0" cy="0"/>
          <a:chOff x="0" y="0"/>
          <a:chExt cx="0" cy="0"/>
        </a:xfrm>
      </p:grpSpPr>
      <p:sp>
        <p:nvSpPr>
          <p:cNvPr id="926" name="Shape 9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7" name="Shape 9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1" name="Shape 931"/>
        <p:cNvGrpSpPr/>
        <p:nvPr/>
      </p:nvGrpSpPr>
      <p:grpSpPr>
        <a:xfrm>
          <a:off x="0" y="0"/>
          <a:ext cx="0" cy="0"/>
          <a:chOff x="0" y="0"/>
          <a:chExt cx="0" cy="0"/>
        </a:xfrm>
      </p:grpSpPr>
      <p:sp>
        <p:nvSpPr>
          <p:cNvPr id="932" name="Shape 9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3" name="Shape 9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 name="Shape 936"/>
        <p:cNvGrpSpPr/>
        <p:nvPr/>
      </p:nvGrpSpPr>
      <p:grpSpPr>
        <a:xfrm>
          <a:off x="0" y="0"/>
          <a:ext cx="0" cy="0"/>
          <a:chOff x="0" y="0"/>
          <a:chExt cx="0" cy="0"/>
        </a:xfrm>
      </p:grpSpPr>
      <p:sp>
        <p:nvSpPr>
          <p:cNvPr id="937" name="Shape 9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8" name="Shape 9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8" name="Shape 9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5" name="Shape 9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7" name="Shape 977"/>
        <p:cNvGrpSpPr/>
        <p:nvPr/>
      </p:nvGrpSpPr>
      <p:grpSpPr>
        <a:xfrm>
          <a:off x="0" y="0"/>
          <a:ext cx="0" cy="0"/>
          <a:chOff x="0" y="0"/>
          <a:chExt cx="0" cy="0"/>
        </a:xfrm>
      </p:grpSpPr>
      <p:sp>
        <p:nvSpPr>
          <p:cNvPr id="978" name="Shape 9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9" name="Shape 9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2" name="Shape 982"/>
        <p:cNvGrpSpPr/>
        <p:nvPr/>
      </p:nvGrpSpPr>
      <p:grpSpPr>
        <a:xfrm>
          <a:off x="0" y="0"/>
          <a:ext cx="0" cy="0"/>
          <a:chOff x="0" y="0"/>
          <a:chExt cx="0" cy="0"/>
        </a:xfrm>
      </p:grpSpPr>
      <p:sp>
        <p:nvSpPr>
          <p:cNvPr id="983" name="Shape 9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4" name="Shape 9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6" name="Shape 996"/>
        <p:cNvGrpSpPr/>
        <p:nvPr/>
      </p:nvGrpSpPr>
      <p:grpSpPr>
        <a:xfrm>
          <a:off x="0" y="0"/>
          <a:ext cx="0" cy="0"/>
          <a:chOff x="0" y="0"/>
          <a:chExt cx="0" cy="0"/>
        </a:xfrm>
      </p:grpSpPr>
      <p:sp>
        <p:nvSpPr>
          <p:cNvPr id="997" name="Shape 9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8" name="Shape 9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3" name="Shape 1003"/>
        <p:cNvGrpSpPr/>
        <p:nvPr/>
      </p:nvGrpSpPr>
      <p:grpSpPr>
        <a:xfrm>
          <a:off x="0" y="0"/>
          <a:ext cx="0" cy="0"/>
          <a:chOff x="0" y="0"/>
          <a:chExt cx="0" cy="0"/>
        </a:xfrm>
      </p:grpSpPr>
      <p:sp>
        <p:nvSpPr>
          <p:cNvPr id="1004" name="Shape 10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5" name="Shape 10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4" name="Shape 10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0" name="Shape 1020"/>
        <p:cNvGrpSpPr/>
        <p:nvPr/>
      </p:nvGrpSpPr>
      <p:grpSpPr>
        <a:xfrm>
          <a:off x="0" y="0"/>
          <a:ext cx="0" cy="0"/>
          <a:chOff x="0" y="0"/>
          <a:chExt cx="0" cy="0"/>
        </a:xfrm>
      </p:grpSpPr>
      <p:sp>
        <p:nvSpPr>
          <p:cNvPr id="1021" name="Shape 10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2" name="Shape 10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6" name="Shape 1046"/>
        <p:cNvGrpSpPr/>
        <p:nvPr/>
      </p:nvGrpSpPr>
      <p:grpSpPr>
        <a:xfrm>
          <a:off x="0" y="0"/>
          <a:ext cx="0" cy="0"/>
          <a:chOff x="0" y="0"/>
          <a:chExt cx="0" cy="0"/>
        </a:xfrm>
      </p:grpSpPr>
      <p:sp>
        <p:nvSpPr>
          <p:cNvPr id="1047" name="Shape 10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8" name="Shape 10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1" name="Shape 1051"/>
        <p:cNvGrpSpPr/>
        <p:nvPr/>
      </p:nvGrpSpPr>
      <p:grpSpPr>
        <a:xfrm>
          <a:off x="0" y="0"/>
          <a:ext cx="0" cy="0"/>
          <a:chOff x="0" y="0"/>
          <a:chExt cx="0" cy="0"/>
        </a:xfrm>
      </p:grpSpPr>
      <p:sp>
        <p:nvSpPr>
          <p:cNvPr id="1052" name="Shape 10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3" name="Shape 10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7" name="Shape 1057"/>
        <p:cNvGrpSpPr/>
        <p:nvPr/>
      </p:nvGrpSpPr>
      <p:grpSpPr>
        <a:xfrm>
          <a:off x="0" y="0"/>
          <a:ext cx="0" cy="0"/>
          <a:chOff x="0" y="0"/>
          <a:chExt cx="0" cy="0"/>
        </a:xfrm>
      </p:grpSpPr>
      <p:sp>
        <p:nvSpPr>
          <p:cNvPr id="1058" name="Shape 10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9" name="Shape 10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3" name="Shape 1063"/>
        <p:cNvGrpSpPr/>
        <p:nvPr/>
      </p:nvGrpSpPr>
      <p:grpSpPr>
        <a:xfrm>
          <a:off x="0" y="0"/>
          <a:ext cx="0" cy="0"/>
          <a:chOff x="0" y="0"/>
          <a:chExt cx="0" cy="0"/>
        </a:xfrm>
      </p:grpSpPr>
      <p:sp>
        <p:nvSpPr>
          <p:cNvPr id="1064" name="Shape 10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5" name="Shape 10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8" name="Shape 1068"/>
        <p:cNvGrpSpPr/>
        <p:nvPr/>
      </p:nvGrpSpPr>
      <p:grpSpPr>
        <a:xfrm>
          <a:off x="0" y="0"/>
          <a:ext cx="0" cy="0"/>
          <a:chOff x="0" y="0"/>
          <a:chExt cx="0" cy="0"/>
        </a:xfrm>
      </p:grpSpPr>
      <p:sp>
        <p:nvSpPr>
          <p:cNvPr id="1069" name="Shape 10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0" name="Shape 10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7" name="Shape 1077"/>
        <p:cNvGrpSpPr/>
        <p:nvPr/>
      </p:nvGrpSpPr>
      <p:grpSpPr>
        <a:xfrm>
          <a:off x="0" y="0"/>
          <a:ext cx="0" cy="0"/>
          <a:chOff x="0" y="0"/>
          <a:chExt cx="0" cy="0"/>
        </a:xfrm>
      </p:grpSpPr>
      <p:sp>
        <p:nvSpPr>
          <p:cNvPr id="1078" name="Shape 10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9" name="Shape 10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6" name="Shape 1086"/>
        <p:cNvGrpSpPr/>
        <p:nvPr/>
      </p:nvGrpSpPr>
      <p:grpSpPr>
        <a:xfrm>
          <a:off x="0" y="0"/>
          <a:ext cx="0" cy="0"/>
          <a:chOff x="0" y="0"/>
          <a:chExt cx="0" cy="0"/>
        </a:xfrm>
      </p:grpSpPr>
      <p:sp>
        <p:nvSpPr>
          <p:cNvPr id="1087" name="Shape 10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8" name="Shape 10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2" name="Shape 1092"/>
        <p:cNvGrpSpPr/>
        <p:nvPr/>
      </p:nvGrpSpPr>
      <p:grpSpPr>
        <a:xfrm>
          <a:off x="0" y="0"/>
          <a:ext cx="0" cy="0"/>
          <a:chOff x="0" y="0"/>
          <a:chExt cx="0" cy="0"/>
        </a:xfrm>
      </p:grpSpPr>
      <p:sp>
        <p:nvSpPr>
          <p:cNvPr id="1093" name="Shape 10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4" name="Shape 10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8" name="Shape 1098"/>
        <p:cNvGrpSpPr/>
        <p:nvPr/>
      </p:nvGrpSpPr>
      <p:grpSpPr>
        <a:xfrm>
          <a:off x="0" y="0"/>
          <a:ext cx="0" cy="0"/>
          <a:chOff x="0" y="0"/>
          <a:chExt cx="0" cy="0"/>
        </a:xfrm>
      </p:grpSpPr>
      <p:sp>
        <p:nvSpPr>
          <p:cNvPr id="1099" name="Shape 10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0" name="Shape 1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3" name="Shape 1103"/>
        <p:cNvGrpSpPr/>
        <p:nvPr/>
      </p:nvGrpSpPr>
      <p:grpSpPr>
        <a:xfrm>
          <a:off x="0" y="0"/>
          <a:ext cx="0" cy="0"/>
          <a:chOff x="0" y="0"/>
          <a:chExt cx="0" cy="0"/>
        </a:xfrm>
      </p:grpSpPr>
      <p:sp>
        <p:nvSpPr>
          <p:cNvPr id="1104" name="Shape 1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5" name="Shape 1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3" name="Shape 1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3" name="Shape 1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7" name="Shape 1127"/>
        <p:cNvGrpSpPr/>
        <p:nvPr/>
      </p:nvGrpSpPr>
      <p:grpSpPr>
        <a:xfrm>
          <a:off x="0" y="0"/>
          <a:ext cx="0" cy="0"/>
          <a:chOff x="0" y="0"/>
          <a:chExt cx="0" cy="0"/>
        </a:xfrm>
      </p:grpSpPr>
      <p:sp>
        <p:nvSpPr>
          <p:cNvPr id="1128" name="Shape 11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9" name="Shape 11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3" name="Shape 1133"/>
        <p:cNvGrpSpPr/>
        <p:nvPr/>
      </p:nvGrpSpPr>
      <p:grpSpPr>
        <a:xfrm>
          <a:off x="0" y="0"/>
          <a:ext cx="0" cy="0"/>
          <a:chOff x="0" y="0"/>
          <a:chExt cx="0" cy="0"/>
        </a:xfrm>
      </p:grpSpPr>
      <p:sp>
        <p:nvSpPr>
          <p:cNvPr id="1134" name="Shape 1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5" name="Shape 1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9" name="Shape 1139"/>
        <p:cNvGrpSpPr/>
        <p:nvPr/>
      </p:nvGrpSpPr>
      <p:grpSpPr>
        <a:xfrm>
          <a:off x="0" y="0"/>
          <a:ext cx="0" cy="0"/>
          <a:chOff x="0" y="0"/>
          <a:chExt cx="0" cy="0"/>
        </a:xfrm>
      </p:grpSpPr>
      <p:sp>
        <p:nvSpPr>
          <p:cNvPr id="1140" name="Shape 11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1" name="Shape 11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7" name="Shape 1147"/>
        <p:cNvGrpSpPr/>
        <p:nvPr/>
      </p:nvGrpSpPr>
      <p:grpSpPr>
        <a:xfrm>
          <a:off x="0" y="0"/>
          <a:ext cx="0" cy="0"/>
          <a:chOff x="0" y="0"/>
          <a:chExt cx="0" cy="0"/>
        </a:xfrm>
      </p:grpSpPr>
      <p:sp>
        <p:nvSpPr>
          <p:cNvPr id="1148" name="Shape 1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9" name="Shape 1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3" name="Shape 1153"/>
        <p:cNvGrpSpPr/>
        <p:nvPr/>
      </p:nvGrpSpPr>
      <p:grpSpPr>
        <a:xfrm>
          <a:off x="0" y="0"/>
          <a:ext cx="0" cy="0"/>
          <a:chOff x="0" y="0"/>
          <a:chExt cx="0" cy="0"/>
        </a:xfrm>
      </p:grpSpPr>
      <p:sp>
        <p:nvSpPr>
          <p:cNvPr id="1154" name="Shape 11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5" name="Shape 11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9" name="Shape 1159"/>
        <p:cNvGrpSpPr/>
        <p:nvPr/>
      </p:nvGrpSpPr>
      <p:grpSpPr>
        <a:xfrm>
          <a:off x="0" y="0"/>
          <a:ext cx="0" cy="0"/>
          <a:chOff x="0" y="0"/>
          <a:chExt cx="0" cy="0"/>
        </a:xfrm>
      </p:grpSpPr>
      <p:sp>
        <p:nvSpPr>
          <p:cNvPr id="1160" name="Shape 11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1" name="Shape 11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4" name="Shape 1164"/>
        <p:cNvGrpSpPr/>
        <p:nvPr/>
      </p:nvGrpSpPr>
      <p:grpSpPr>
        <a:xfrm>
          <a:off x="0" y="0"/>
          <a:ext cx="0" cy="0"/>
          <a:chOff x="0" y="0"/>
          <a:chExt cx="0" cy="0"/>
        </a:xfrm>
      </p:grpSpPr>
      <p:sp>
        <p:nvSpPr>
          <p:cNvPr id="1165" name="Shape 1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6" name="Shape 1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0" name="Shape 1170"/>
        <p:cNvGrpSpPr/>
        <p:nvPr/>
      </p:nvGrpSpPr>
      <p:grpSpPr>
        <a:xfrm>
          <a:off x="0" y="0"/>
          <a:ext cx="0" cy="0"/>
          <a:chOff x="0" y="0"/>
          <a:chExt cx="0" cy="0"/>
        </a:xfrm>
      </p:grpSpPr>
      <p:sp>
        <p:nvSpPr>
          <p:cNvPr id="1171" name="Shape 1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2" name="Shape 1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4" name="Shape 614"/>
        <p:cNvGrpSpPr/>
        <p:nvPr/>
      </p:nvGrpSpPr>
      <p:grpSpPr>
        <a:xfrm>
          <a:off x="0" y="0"/>
          <a:ext cx="0" cy="0"/>
          <a:chOff x="0" y="0"/>
          <a:chExt cx="0" cy="0"/>
        </a:xfrm>
      </p:grpSpPr>
      <p:sp>
        <p:nvSpPr>
          <p:cNvPr id="615" name="Shape 6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6" name="Shape 6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6" name="Shape 626"/>
        <p:cNvGrpSpPr/>
        <p:nvPr/>
      </p:nvGrpSpPr>
      <p:grpSpPr>
        <a:xfrm>
          <a:off x="0" y="0"/>
          <a:ext cx="0" cy="0"/>
          <a:chOff x="0" y="0"/>
          <a:chExt cx="0" cy="0"/>
        </a:xfrm>
      </p:grpSpPr>
      <p:sp>
        <p:nvSpPr>
          <p:cNvPr id="627" name="Shape 6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8" name="Shape 6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2" name="Shape 632"/>
        <p:cNvGrpSpPr/>
        <p:nvPr/>
      </p:nvGrpSpPr>
      <p:grpSpPr>
        <a:xfrm>
          <a:off x="0" y="0"/>
          <a:ext cx="0" cy="0"/>
          <a:chOff x="0" y="0"/>
          <a:chExt cx="0" cy="0"/>
        </a:xfrm>
      </p:grpSpPr>
      <p:sp>
        <p:nvSpPr>
          <p:cNvPr id="633" name="Shape 6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4" name="Shape 6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4" name="Shape 644"/>
        <p:cNvGrpSpPr/>
        <p:nvPr/>
      </p:nvGrpSpPr>
      <p:grpSpPr>
        <a:xfrm>
          <a:off x="0" y="0"/>
          <a:ext cx="0" cy="0"/>
          <a:chOff x="0" y="0"/>
          <a:chExt cx="0" cy="0"/>
        </a:xfrm>
      </p:grpSpPr>
      <p:sp>
        <p:nvSpPr>
          <p:cNvPr id="645" name="Shape 6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6" name="Shape 6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2" name="Shape 652"/>
        <p:cNvGrpSpPr/>
        <p:nvPr/>
      </p:nvGrpSpPr>
      <p:grpSpPr>
        <a:xfrm>
          <a:off x="0" y="0"/>
          <a:ext cx="0" cy="0"/>
          <a:chOff x="0" y="0"/>
          <a:chExt cx="0" cy="0"/>
        </a:xfrm>
      </p:grpSpPr>
      <p:sp>
        <p:nvSpPr>
          <p:cNvPr id="653" name="Shape 6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4" name="Shape 6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9" name="Shape 659"/>
        <p:cNvGrpSpPr/>
        <p:nvPr/>
      </p:nvGrpSpPr>
      <p:grpSpPr>
        <a:xfrm>
          <a:off x="0" y="0"/>
          <a:ext cx="0" cy="0"/>
          <a:chOff x="0" y="0"/>
          <a:chExt cx="0" cy="0"/>
        </a:xfrm>
      </p:grpSpPr>
      <p:sp>
        <p:nvSpPr>
          <p:cNvPr id="660" name="Shape 6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1" name="Shape 6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5" name="Shape 665"/>
        <p:cNvGrpSpPr/>
        <p:nvPr/>
      </p:nvGrpSpPr>
      <p:grpSpPr>
        <a:xfrm>
          <a:off x="0" y="0"/>
          <a:ext cx="0" cy="0"/>
          <a:chOff x="0" y="0"/>
          <a:chExt cx="0" cy="0"/>
        </a:xfrm>
      </p:grpSpPr>
      <p:sp>
        <p:nvSpPr>
          <p:cNvPr id="666" name="Shape 6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7" name="Shape 6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0" name="Shape 670"/>
        <p:cNvGrpSpPr/>
        <p:nvPr/>
      </p:nvGrpSpPr>
      <p:grpSpPr>
        <a:xfrm>
          <a:off x="0" y="0"/>
          <a:ext cx="0" cy="0"/>
          <a:chOff x="0" y="0"/>
          <a:chExt cx="0" cy="0"/>
        </a:xfrm>
      </p:grpSpPr>
      <p:sp>
        <p:nvSpPr>
          <p:cNvPr id="671" name="Shape 6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2" name="Shape 6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4" name="Shape 684"/>
        <p:cNvGrpSpPr/>
        <p:nvPr/>
      </p:nvGrpSpPr>
      <p:grpSpPr>
        <a:xfrm>
          <a:off x="0" y="0"/>
          <a:ext cx="0" cy="0"/>
          <a:chOff x="0" y="0"/>
          <a:chExt cx="0" cy="0"/>
        </a:xfrm>
      </p:grpSpPr>
      <p:sp>
        <p:nvSpPr>
          <p:cNvPr id="685" name="Shape 6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6" name="Shape 6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6" name="Shape 696"/>
        <p:cNvGrpSpPr/>
        <p:nvPr/>
      </p:nvGrpSpPr>
      <p:grpSpPr>
        <a:xfrm>
          <a:off x="0" y="0"/>
          <a:ext cx="0" cy="0"/>
          <a:chOff x="0" y="0"/>
          <a:chExt cx="0" cy="0"/>
        </a:xfrm>
      </p:grpSpPr>
      <p:sp>
        <p:nvSpPr>
          <p:cNvPr id="697" name="Shape 6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8" name="Shape 6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3" name="Shape 703"/>
        <p:cNvGrpSpPr/>
        <p:nvPr/>
      </p:nvGrpSpPr>
      <p:grpSpPr>
        <a:xfrm>
          <a:off x="0" y="0"/>
          <a:ext cx="0" cy="0"/>
          <a:chOff x="0" y="0"/>
          <a:chExt cx="0" cy="0"/>
        </a:xfrm>
      </p:grpSpPr>
      <p:sp>
        <p:nvSpPr>
          <p:cNvPr id="704" name="Shape 7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5" name="Shape 7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0" name="Shape 710"/>
        <p:cNvGrpSpPr/>
        <p:nvPr/>
      </p:nvGrpSpPr>
      <p:grpSpPr>
        <a:xfrm>
          <a:off x="0" y="0"/>
          <a:ext cx="0" cy="0"/>
          <a:chOff x="0" y="0"/>
          <a:chExt cx="0" cy="0"/>
        </a:xfrm>
      </p:grpSpPr>
      <p:sp>
        <p:nvSpPr>
          <p:cNvPr id="711" name="Shape 7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2" name="Shape 7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2" name="Shape 732"/>
        <p:cNvGrpSpPr/>
        <p:nvPr/>
      </p:nvGrpSpPr>
      <p:grpSpPr>
        <a:xfrm>
          <a:off x="0" y="0"/>
          <a:ext cx="0" cy="0"/>
          <a:chOff x="0" y="0"/>
          <a:chExt cx="0" cy="0"/>
        </a:xfrm>
      </p:grpSpPr>
      <p:sp>
        <p:nvSpPr>
          <p:cNvPr id="733" name="Shape 7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4" name="Shape 7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9" name="Shape 739"/>
        <p:cNvGrpSpPr/>
        <p:nvPr/>
      </p:nvGrpSpPr>
      <p:grpSpPr>
        <a:xfrm>
          <a:off x="0" y="0"/>
          <a:ext cx="0" cy="0"/>
          <a:chOff x="0" y="0"/>
          <a:chExt cx="0" cy="0"/>
        </a:xfrm>
      </p:grpSpPr>
      <p:sp>
        <p:nvSpPr>
          <p:cNvPr id="740" name="Shape 7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1" name="Shape 7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7" name="Shape 747"/>
        <p:cNvGrpSpPr/>
        <p:nvPr/>
      </p:nvGrpSpPr>
      <p:grpSpPr>
        <a:xfrm>
          <a:off x="0" y="0"/>
          <a:ext cx="0" cy="0"/>
          <a:chOff x="0" y="0"/>
          <a:chExt cx="0" cy="0"/>
        </a:xfrm>
      </p:grpSpPr>
      <p:sp>
        <p:nvSpPr>
          <p:cNvPr id="748" name="Shape 7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9" name="Shape 7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8" name="Shape 758"/>
        <p:cNvGrpSpPr/>
        <p:nvPr/>
      </p:nvGrpSpPr>
      <p:grpSpPr>
        <a:xfrm>
          <a:off x="0" y="0"/>
          <a:ext cx="0" cy="0"/>
          <a:chOff x="0" y="0"/>
          <a:chExt cx="0" cy="0"/>
        </a:xfrm>
      </p:grpSpPr>
      <p:sp>
        <p:nvSpPr>
          <p:cNvPr id="759" name="Shape 7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0" name="Shape 7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4" name="Shape 7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9" name="Shape 809"/>
        <p:cNvGrpSpPr/>
        <p:nvPr/>
      </p:nvGrpSpPr>
      <p:grpSpPr>
        <a:xfrm>
          <a:off x="0" y="0"/>
          <a:ext cx="0" cy="0"/>
          <a:chOff x="0" y="0"/>
          <a:chExt cx="0" cy="0"/>
        </a:xfrm>
      </p:grpSpPr>
      <p:sp>
        <p:nvSpPr>
          <p:cNvPr id="810" name="Shape 8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1" name="Shape 8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jhu-archives-and-manuscripts/MARAC_API_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hyperlink" Target="http://localhost:8089/container_profiles" TargetMode="External"/><Relationship Id="rId4" Type="http://schemas.openxmlformats.org/officeDocument/2006/relationships/image" Target="../media/image6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3.xml"/><Relationship Id="rId3" Type="http://schemas.openxmlformats.org/officeDocument/2006/relationships/image" Target="../media/image2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57.png"/><Relationship Id="rId4" Type="http://schemas.openxmlformats.org/officeDocument/2006/relationships/image" Target="../media/image6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63.png"/><Relationship Id="rId4" Type="http://schemas.openxmlformats.org/officeDocument/2006/relationships/image" Target="../media/image6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6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70.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4.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66.png"/><Relationship Id="rId4" Type="http://schemas.openxmlformats.org/officeDocument/2006/relationships/image" Target="../media/image7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72.gif"/></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67.png"/><Relationship Id="rId4" Type="http://schemas.openxmlformats.org/officeDocument/2006/relationships/image" Target="../media/image69.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69.png"/><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7.png"/><Relationship Id="rId4" Type="http://schemas.openxmlformats.org/officeDocument/2006/relationships/image" Target="../media/image8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67.png"/><Relationship Id="rId4" Type="http://schemas.openxmlformats.org/officeDocument/2006/relationships/image" Target="../media/image76.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67.png"/><Relationship Id="rId4" Type="http://schemas.openxmlformats.org/officeDocument/2006/relationships/image" Target="../media/image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67.png"/><Relationship Id="rId4" Type="http://schemas.openxmlformats.org/officeDocument/2006/relationships/image" Target="../media/image69.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image" Target="../media/image30.png"/><Relationship Id="rId4" Type="http://schemas.openxmlformats.org/officeDocument/2006/relationships/image" Target="../media/image3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71.png"/><Relationship Id="rId4" Type="http://schemas.openxmlformats.org/officeDocument/2006/relationships/image" Target="../media/image80.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hyperlink" Target="http://localhost:8080" TargetMode="Externa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hyperlink" Target="http://localhost:808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image" Target="../media/image78.png"/><Relationship Id="rId4" Type="http://schemas.openxmlformats.org/officeDocument/2006/relationships/hyperlink" Target="http://archivesspace.github.io/archivesspace/api" TargetMode="External"/><Relationship Id="rId5" Type="http://schemas.openxmlformats.org/officeDocument/2006/relationships/image" Target="../media/image7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9.png"/><Relationship Id="rId4" Type="http://schemas.openxmlformats.org/officeDocument/2006/relationships/image" Target="../media/image83.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 Id="rId3" Type="http://schemas.openxmlformats.org/officeDocument/2006/relationships/hyperlink" Target="http://localhost:8089/" TargetMode="Externa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hyperlink" Target="https://github.com/jhu-archives-and-manuscripts/MARAC_API_Workshop"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 Id="rId3" Type="http://schemas.openxmlformats.org/officeDocument/2006/relationships/image" Target="../media/image82.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hyperlink" Target="https://developers.exlibrisgroup.com/voyager/apis" TargetMode="Externa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codecademy.com/learn/learn-the-command-lin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cygwin.com/install.html"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propublica.org/" TargetMode="Externa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7.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0.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5.png"/><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7.png"/><Relationship Id="rId4" Type="http://schemas.openxmlformats.org/officeDocument/2006/relationships/hyperlink" Target="https://api.twitter.com/1.1/search/tweets.json?q=johnshopk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8.png"/><Relationship Id="rId4" Type="http://schemas.openxmlformats.org/officeDocument/2006/relationships/hyperlink" Target="https://dev.twitter.com/rest/publi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oauth.net" TargetMode="Externa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3.png"/><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hyperlink" Target="https://github.com/seatgeek/fuzzywuzzy.git" TargetMode="External"/><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3.png"/><Relationship Id="rId4" Type="http://schemas.openxmlformats.org/officeDocument/2006/relationships/image" Target="../media/image5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46.png"/><Relationship Id="rId4"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48.png"/><Relationship Id="rId4" Type="http://schemas.openxmlformats.org/officeDocument/2006/relationships/image" Target="../media/image52.jp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53.png"/><Relationship Id="rId4"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readwrite.com/2013/09/19/api-defin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6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 Id="rId3" Type="http://schemas.openxmlformats.org/officeDocument/2006/relationships/hyperlink" Target="http://localhost:8089/users/admin/login" TargetMode="External"/><Relationship Id="rId4" Type="http://schemas.openxmlformats.org/officeDocument/2006/relationships/image" Target="../media/image5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9.jpg"/><Relationship Id="rId4" Type="http://schemas.openxmlformats.org/officeDocument/2006/relationships/hyperlink" Target="http://localhost:8089/repositories/1/resources/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397350"/>
            <a:ext cx="4045200" cy="1318200"/>
          </a:xfrm>
          <a:prstGeom prst="rect">
            <a:avLst/>
          </a:prstGeom>
        </p:spPr>
        <p:txBody>
          <a:bodyPr anchorCtr="0" anchor="b" bIns="91425" lIns="91425" rIns="91425" tIns="91425">
            <a:noAutofit/>
          </a:bodyPr>
          <a:lstStyle/>
          <a:p>
            <a:pPr lvl="0">
              <a:spcBef>
                <a:spcPts val="0"/>
              </a:spcBef>
              <a:buNone/>
            </a:pPr>
            <a:r>
              <a:rPr lang="en"/>
              <a:t>Hey everyone!</a:t>
            </a:r>
          </a:p>
        </p:txBody>
      </p:sp>
      <p:sp>
        <p:nvSpPr>
          <p:cNvPr id="73" name="Shape 73"/>
          <p:cNvSpPr txBox="1"/>
          <p:nvPr>
            <p:ph idx="1" type="subTitle"/>
          </p:nvPr>
        </p:nvSpPr>
        <p:spPr>
          <a:xfrm>
            <a:off x="265500" y="2735370"/>
            <a:ext cx="4045200" cy="1345499"/>
          </a:xfrm>
          <a:prstGeom prst="rect">
            <a:avLst/>
          </a:prstGeom>
        </p:spPr>
        <p:txBody>
          <a:bodyPr anchorCtr="0" anchor="t" bIns="91425" lIns="91425" rIns="91425" tIns="91425">
            <a:noAutofit/>
          </a:bodyPr>
          <a:lstStyle/>
          <a:p>
            <a:pPr lvl="0">
              <a:spcBef>
                <a:spcPts val="0"/>
              </a:spcBef>
              <a:buNone/>
            </a:pPr>
            <a:r>
              <a:rPr lang="en"/>
              <a:t>We’re revising the slides</a:t>
            </a:r>
          </a:p>
        </p:txBody>
      </p:sp>
      <p:sp>
        <p:nvSpPr>
          <p:cNvPr id="74" name="Shape 7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You can use them now, but remember to check back, they’re going to improve.</a:t>
            </a:r>
          </a:p>
          <a:p>
            <a:pPr lvl="0">
              <a:spcBef>
                <a:spcPts val="0"/>
              </a:spcBef>
              <a:buNone/>
            </a:pPr>
            <a:r>
              <a:rPr lang="en"/>
              <a:t>And remember the </a:t>
            </a:r>
            <a:r>
              <a:rPr lang="en" u="sng">
                <a:solidFill>
                  <a:schemeClr val="hlink"/>
                </a:solidFill>
                <a:hlinkClick r:id="rId3"/>
              </a:rPr>
              <a:t>GitHub</a:t>
            </a:r>
            <a:r>
              <a:rPr lang="en"/>
              <a:t>!</a:t>
            </a:r>
          </a:p>
          <a:p>
            <a:pPr lvl="0">
              <a:spcBef>
                <a:spcPts val="0"/>
              </a:spcBef>
              <a:buNone/>
            </a:pPr>
            <a:r>
              <a:rPr lang="en"/>
              <a:t>(Take home documentation </a:t>
            </a:r>
            <a:r>
              <a:rPr i="1" lang="en"/>
              <a:t>is coming</a:t>
            </a:r>
            <a:r>
              <a:rPr lang="en"/>
              <a:t>, we promise; as you can imagine we have full inboxes right now)</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41" name="Shape 141"/>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2" name="Shape 142"/>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821" name="Shape 82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822" name="Shape 822"/>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6" name="Shape 826"/>
        <p:cNvGrpSpPr/>
        <p:nvPr/>
      </p:nvGrpSpPr>
      <p:grpSpPr>
        <a:xfrm>
          <a:off x="0" y="0"/>
          <a:ext cx="0" cy="0"/>
          <a:chOff x="0" y="0"/>
          <a:chExt cx="0" cy="0"/>
        </a:xfrm>
      </p:grpSpPr>
      <p:sp>
        <p:nvSpPr>
          <p:cNvPr id="827" name="Shape 82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28" name="Shape 828"/>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29" name="Shape 829"/>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35" name="Shape 835"/>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36" name="Shape 836"/>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pic>
        <p:nvPicPr>
          <p:cNvPr id="841" name="Shape 841"/>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45" name="Shape 845"/>
        <p:cNvGrpSpPr/>
        <p:nvPr/>
      </p:nvGrpSpPr>
      <p:grpSpPr>
        <a:xfrm>
          <a:off x="0" y="0"/>
          <a:ext cx="0" cy="0"/>
          <a:chOff x="0" y="0"/>
          <a:chExt cx="0" cy="0"/>
        </a:xfrm>
      </p:grpSpPr>
      <p:sp>
        <p:nvSpPr>
          <p:cNvPr id="846" name="Shape 84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0" name="Shape 850"/>
        <p:cNvGrpSpPr/>
        <p:nvPr/>
      </p:nvGrpSpPr>
      <p:grpSpPr>
        <a:xfrm>
          <a:off x="0" y="0"/>
          <a:ext cx="0" cy="0"/>
          <a:chOff x="0" y="0"/>
          <a:chExt cx="0" cy="0"/>
        </a:xfrm>
      </p:grpSpPr>
      <p:sp>
        <p:nvSpPr>
          <p:cNvPr id="851" name="Shape 85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52" name="Shape 852"/>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53" name="Shape 853"/>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54" name="Shape 854"/>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55" name="Shape 855"/>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9" name="Shape 859"/>
        <p:cNvGrpSpPr/>
        <p:nvPr/>
      </p:nvGrpSpPr>
      <p:grpSpPr>
        <a:xfrm>
          <a:off x="0" y="0"/>
          <a:ext cx="0" cy="0"/>
          <a:chOff x="0" y="0"/>
          <a:chExt cx="0" cy="0"/>
        </a:xfrm>
      </p:grpSpPr>
      <p:sp>
        <p:nvSpPr>
          <p:cNvPr id="860" name="Shape 86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61" name="Shape 861"/>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62" name="Shape 862"/>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63" name="Shape 863"/>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64" name="Shape 864"/>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65" name="Shape 865"/>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69" name="Shape 869"/>
        <p:cNvGrpSpPr/>
        <p:nvPr/>
      </p:nvGrpSpPr>
      <p:grpSpPr>
        <a:xfrm>
          <a:off x="0" y="0"/>
          <a:ext cx="0" cy="0"/>
          <a:chOff x="0" y="0"/>
          <a:chExt cx="0" cy="0"/>
        </a:xfrm>
      </p:grpSpPr>
      <p:cxnSp>
        <p:nvCxnSpPr>
          <p:cNvPr id="870" name="Shape 87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71" name="Shape 87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72" name="Shape 87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73" name="Shape 873"/>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74" name="Shape 874"/>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75" name="Shape 875"/>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76" name="Shape 876"/>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0" name="Shape 880"/>
        <p:cNvGrpSpPr/>
        <p:nvPr/>
      </p:nvGrpSpPr>
      <p:grpSpPr>
        <a:xfrm>
          <a:off x="0" y="0"/>
          <a:ext cx="0" cy="0"/>
          <a:chOff x="0" y="0"/>
          <a:chExt cx="0" cy="0"/>
        </a:xfrm>
      </p:grpSpPr>
      <p:sp>
        <p:nvSpPr>
          <p:cNvPr id="881" name="Shape 88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82" name="Shape 882"/>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86" name="Shape 886"/>
        <p:cNvGrpSpPr/>
        <p:nvPr/>
      </p:nvGrpSpPr>
      <p:grpSpPr>
        <a:xfrm>
          <a:off x="0" y="0"/>
          <a:ext cx="0" cy="0"/>
          <a:chOff x="0" y="0"/>
          <a:chExt cx="0" cy="0"/>
        </a:xfrm>
      </p:grpSpPr>
      <p:sp>
        <p:nvSpPr>
          <p:cNvPr id="887" name="Shape 88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8" name="Shape 148"/>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9" name="Shape 149"/>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50" name="Shape 150"/>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1" name="Shape 891"/>
        <p:cNvGrpSpPr/>
        <p:nvPr/>
      </p:nvGrpSpPr>
      <p:grpSpPr>
        <a:xfrm>
          <a:off x="0" y="0"/>
          <a:ext cx="0" cy="0"/>
          <a:chOff x="0" y="0"/>
          <a:chExt cx="0" cy="0"/>
        </a:xfrm>
      </p:grpSpPr>
      <p:sp>
        <p:nvSpPr>
          <p:cNvPr id="892" name="Shape 89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93" name="Shape 893"/>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894" name="Shape 894"/>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 name="Shape 898"/>
        <p:cNvGrpSpPr/>
        <p:nvPr/>
      </p:nvGrpSpPr>
      <p:grpSpPr>
        <a:xfrm>
          <a:off x="0" y="0"/>
          <a:ext cx="0" cy="0"/>
          <a:chOff x="0" y="0"/>
          <a:chExt cx="0" cy="0"/>
        </a:xfrm>
      </p:grpSpPr>
      <p:sp>
        <p:nvSpPr>
          <p:cNvPr id="899" name="Shape 89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00" name="Shape 900"/>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901" name="Shape 901"/>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07" name="Shape 907"/>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1" name="Shape 911"/>
        <p:cNvGrpSpPr/>
        <p:nvPr/>
      </p:nvGrpSpPr>
      <p:grpSpPr>
        <a:xfrm>
          <a:off x="0" y="0"/>
          <a:ext cx="0" cy="0"/>
          <a:chOff x="0" y="0"/>
          <a:chExt cx="0" cy="0"/>
        </a:xfrm>
      </p:grpSpPr>
      <p:sp>
        <p:nvSpPr>
          <p:cNvPr id="912" name="Shape 91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3" name="Shape 913"/>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17" name="Shape 917"/>
        <p:cNvGrpSpPr/>
        <p:nvPr/>
      </p:nvGrpSpPr>
      <p:grpSpPr>
        <a:xfrm>
          <a:off x="0" y="0"/>
          <a:ext cx="0" cy="0"/>
          <a:chOff x="0" y="0"/>
          <a:chExt cx="0" cy="0"/>
        </a:xfrm>
      </p:grpSpPr>
      <p:cxnSp>
        <p:nvCxnSpPr>
          <p:cNvPr id="918" name="Shape 91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919" name="Shape 91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920" name="Shape 92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921" name="Shape 921"/>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922" name="Shape 922"/>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23" name="Shape 92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24" name="Shape 92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8" name="Shape 928"/>
        <p:cNvGrpSpPr/>
        <p:nvPr/>
      </p:nvGrpSpPr>
      <p:grpSpPr>
        <a:xfrm>
          <a:off x="0" y="0"/>
          <a:ext cx="0" cy="0"/>
          <a:chOff x="0" y="0"/>
          <a:chExt cx="0" cy="0"/>
        </a:xfrm>
      </p:grpSpPr>
      <p:sp>
        <p:nvSpPr>
          <p:cNvPr id="929" name="Shape 92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30" name="Shape 930"/>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34" name="Shape 934"/>
        <p:cNvGrpSpPr/>
        <p:nvPr/>
      </p:nvGrpSpPr>
      <p:grpSpPr>
        <a:xfrm>
          <a:off x="0" y="0"/>
          <a:ext cx="0" cy="0"/>
          <a:chOff x="0" y="0"/>
          <a:chExt cx="0" cy="0"/>
        </a:xfrm>
      </p:grpSpPr>
      <p:sp>
        <p:nvSpPr>
          <p:cNvPr id="935" name="Shape 93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9" name="Shape 939"/>
        <p:cNvGrpSpPr/>
        <p:nvPr/>
      </p:nvGrpSpPr>
      <p:grpSpPr>
        <a:xfrm>
          <a:off x="0" y="0"/>
          <a:ext cx="0" cy="0"/>
          <a:chOff x="0" y="0"/>
          <a:chExt cx="0" cy="0"/>
        </a:xfrm>
      </p:grpSpPr>
      <p:sp>
        <p:nvSpPr>
          <p:cNvPr id="940" name="Shape 94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41" name="Shape 941"/>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42" name="Shape 942"/>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43" name="Shape 943"/>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44" name="Shape 944"/>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45" name="Shape 945"/>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49" name="Shape 949"/>
        <p:cNvGrpSpPr/>
        <p:nvPr/>
      </p:nvGrpSpPr>
      <p:grpSpPr>
        <a:xfrm>
          <a:off x="0" y="0"/>
          <a:ext cx="0" cy="0"/>
          <a:chOff x="0" y="0"/>
          <a:chExt cx="0" cy="0"/>
        </a:xfrm>
      </p:grpSpPr>
      <p:sp>
        <p:nvSpPr>
          <p:cNvPr id="950" name="Shape 950"/>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51" name="Shape 95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52" name="Shape 95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58" name="Shape 958"/>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59" name="Shape 959"/>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60" name="Shape 96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61" name="Shape 961"/>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62" name="Shape 962"/>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56" name="Shape 156"/>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66" name="Shape 966"/>
        <p:cNvGrpSpPr/>
        <p:nvPr/>
      </p:nvGrpSpPr>
      <p:grpSpPr>
        <a:xfrm>
          <a:off x="0" y="0"/>
          <a:ext cx="0" cy="0"/>
          <a:chOff x="0" y="0"/>
          <a:chExt cx="0" cy="0"/>
        </a:xfrm>
      </p:grpSpPr>
      <p:sp>
        <p:nvSpPr>
          <p:cNvPr id="967" name="Shape 967"/>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68" name="Shape 96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69" name="Shape 96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sp>
        <p:nvSpPr>
          <p:cNvPr id="974" name="Shape 97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975" name="Shape 97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976" name="Shape 976"/>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0" name="Shape 980"/>
        <p:cNvGrpSpPr/>
        <p:nvPr/>
      </p:nvGrpSpPr>
      <p:grpSpPr>
        <a:xfrm>
          <a:off x="0" y="0"/>
          <a:ext cx="0" cy="0"/>
          <a:chOff x="0" y="0"/>
          <a:chExt cx="0" cy="0"/>
        </a:xfrm>
      </p:grpSpPr>
      <p:sp>
        <p:nvSpPr>
          <p:cNvPr id="981" name="Shape 98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85" name="Shape 985"/>
        <p:cNvGrpSpPr/>
        <p:nvPr/>
      </p:nvGrpSpPr>
      <p:grpSpPr>
        <a:xfrm>
          <a:off x="0" y="0"/>
          <a:ext cx="0" cy="0"/>
          <a:chOff x="0" y="0"/>
          <a:chExt cx="0" cy="0"/>
        </a:xfrm>
      </p:grpSpPr>
      <p:sp>
        <p:nvSpPr>
          <p:cNvPr id="986" name="Shape 98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sp>
        <p:nvSpPr>
          <p:cNvPr id="991" name="Shape 99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992" name="Shape 992"/>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993" name="Shape 993"/>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994" name="Shape 994"/>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995" name="Shape 995"/>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9" name="Shape 999"/>
        <p:cNvGrpSpPr/>
        <p:nvPr/>
      </p:nvGrpSpPr>
      <p:grpSpPr>
        <a:xfrm>
          <a:off x="0" y="0"/>
          <a:ext cx="0" cy="0"/>
          <a:chOff x="0" y="0"/>
          <a:chExt cx="0" cy="0"/>
        </a:xfrm>
      </p:grpSpPr>
      <p:sp>
        <p:nvSpPr>
          <p:cNvPr id="1000" name="Shape 100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01" name="Shape 100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02" name="Shape 1002"/>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6" name="Shape 1006"/>
        <p:cNvGrpSpPr/>
        <p:nvPr/>
      </p:nvGrpSpPr>
      <p:grpSpPr>
        <a:xfrm>
          <a:off x="0" y="0"/>
          <a:ext cx="0" cy="0"/>
          <a:chOff x="0" y="0"/>
          <a:chExt cx="0" cy="0"/>
        </a:xfrm>
      </p:grpSpPr>
      <p:sp>
        <p:nvSpPr>
          <p:cNvPr id="1007" name="Shape 100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08" name="Shape 1008"/>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09" name="Shape 1009"/>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1010" name="Shape 1010"/>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1011" name="Shape 1011"/>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17" name="Shape 1017"/>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1018" name="Shape 1018"/>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1019" name="Shape 1019"/>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3" name="Shape 1023"/>
        <p:cNvGrpSpPr/>
        <p:nvPr/>
      </p:nvGrpSpPr>
      <p:grpSpPr>
        <a:xfrm>
          <a:off x="0" y="0"/>
          <a:ext cx="0" cy="0"/>
          <a:chOff x="0" y="0"/>
          <a:chExt cx="0" cy="0"/>
        </a:xfrm>
      </p:grpSpPr>
      <p:sp>
        <p:nvSpPr>
          <p:cNvPr id="1024" name="Shape 102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25" name="Shape 1025"/>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26" name="Shape 1026"/>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27" name="Shape 1027"/>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 name="Shape 1031"/>
        <p:cNvGrpSpPr/>
        <p:nvPr/>
      </p:nvGrpSpPr>
      <p:grpSpPr>
        <a:xfrm>
          <a:off x="0" y="0"/>
          <a:ext cx="0" cy="0"/>
          <a:chOff x="0" y="0"/>
          <a:chExt cx="0" cy="0"/>
        </a:xfrm>
      </p:grpSpPr>
      <p:sp>
        <p:nvSpPr>
          <p:cNvPr id="1032" name="Shape 103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3" name="Shape 1033"/>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34" name="Shape 103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35" name="Shape 1035"/>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36" name="Shape 1036"/>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62" name="Shape 162"/>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3" name="Shape 163"/>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42" name="Shape 1042"/>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43" name="Shape 1043"/>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44" name="Shape 1044"/>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45" name="Shape 1045"/>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49" name="Shape 1049"/>
        <p:cNvGrpSpPr/>
        <p:nvPr/>
      </p:nvGrpSpPr>
      <p:grpSpPr>
        <a:xfrm>
          <a:off x="0" y="0"/>
          <a:ext cx="0" cy="0"/>
          <a:chOff x="0" y="0"/>
          <a:chExt cx="0" cy="0"/>
        </a:xfrm>
      </p:grpSpPr>
      <p:sp>
        <p:nvSpPr>
          <p:cNvPr id="1050" name="Shape 105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4" name="Shape 1054"/>
        <p:cNvGrpSpPr/>
        <p:nvPr/>
      </p:nvGrpSpPr>
      <p:grpSpPr>
        <a:xfrm>
          <a:off x="0" y="0"/>
          <a:ext cx="0" cy="0"/>
          <a:chOff x="0" y="0"/>
          <a:chExt cx="0" cy="0"/>
        </a:xfrm>
      </p:grpSpPr>
      <p:sp>
        <p:nvSpPr>
          <p:cNvPr id="1055" name="Shape 1055"/>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56" name="Shape 1056"/>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0" name="Shape 1060"/>
        <p:cNvGrpSpPr/>
        <p:nvPr/>
      </p:nvGrpSpPr>
      <p:grpSpPr>
        <a:xfrm>
          <a:off x="0" y="0"/>
          <a:ext cx="0" cy="0"/>
          <a:chOff x="0" y="0"/>
          <a:chExt cx="0" cy="0"/>
        </a:xfrm>
      </p:grpSpPr>
      <p:sp>
        <p:nvSpPr>
          <p:cNvPr id="1061" name="Shape 1061"/>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62" name="Shape 1062"/>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66" name="Shape 1066"/>
        <p:cNvGrpSpPr/>
        <p:nvPr/>
      </p:nvGrpSpPr>
      <p:grpSpPr>
        <a:xfrm>
          <a:off x="0" y="0"/>
          <a:ext cx="0" cy="0"/>
          <a:chOff x="0" y="0"/>
          <a:chExt cx="0" cy="0"/>
        </a:xfrm>
      </p:grpSpPr>
      <p:sp>
        <p:nvSpPr>
          <p:cNvPr id="1067" name="Shape 106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1" name="Shape 1071"/>
        <p:cNvGrpSpPr/>
        <p:nvPr/>
      </p:nvGrpSpPr>
      <p:grpSpPr>
        <a:xfrm>
          <a:off x="0" y="0"/>
          <a:ext cx="0" cy="0"/>
          <a:chOff x="0" y="0"/>
          <a:chExt cx="0" cy="0"/>
        </a:xfrm>
      </p:grpSpPr>
      <p:sp>
        <p:nvSpPr>
          <p:cNvPr id="1072" name="Shape 1072"/>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Remember, way back during the Chronicling America exercise, we showed you how to convert JSON to CSV...</a:t>
            </a:r>
          </a:p>
        </p:txBody>
      </p:sp>
      <p:sp>
        <p:nvSpPr>
          <p:cNvPr id="1073" name="Shape 1073"/>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74" name="Shape 1074"/>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075" name="Shape 1075"/>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076" name="Shape 1076"/>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0" name="Shape 1080"/>
        <p:cNvGrpSpPr/>
        <p:nvPr/>
      </p:nvGrpSpPr>
      <p:grpSpPr>
        <a:xfrm>
          <a:off x="0" y="0"/>
          <a:ext cx="0" cy="0"/>
          <a:chOff x="0" y="0"/>
          <a:chExt cx="0" cy="0"/>
        </a:xfrm>
      </p:grpSpPr>
      <p:pic>
        <p:nvPicPr>
          <p:cNvPr id="1081" name="Shape 1081"/>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082" name="Shape 1082"/>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83" name="Shape 1083"/>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084" name="Shape 108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085" name="Shape 1085"/>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9" name="Shape 1089"/>
        <p:cNvGrpSpPr/>
        <p:nvPr/>
      </p:nvGrpSpPr>
      <p:grpSpPr>
        <a:xfrm>
          <a:off x="0" y="0"/>
          <a:ext cx="0" cy="0"/>
          <a:chOff x="0" y="0"/>
          <a:chExt cx="0" cy="0"/>
        </a:xfrm>
      </p:grpSpPr>
      <p:sp>
        <p:nvSpPr>
          <p:cNvPr id="1090" name="Shape 1090"/>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091" name="Shape 1091"/>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5" name="Shape 1095"/>
        <p:cNvGrpSpPr/>
        <p:nvPr/>
      </p:nvGrpSpPr>
      <p:grpSpPr>
        <a:xfrm>
          <a:off x="0" y="0"/>
          <a:ext cx="0" cy="0"/>
          <a:chOff x="0" y="0"/>
          <a:chExt cx="0" cy="0"/>
        </a:xfrm>
      </p:grpSpPr>
      <p:sp>
        <p:nvSpPr>
          <p:cNvPr id="1096" name="Shape 1096"/>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097" name="Shape 1097"/>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101" name="Shape 1101"/>
        <p:cNvGrpSpPr/>
        <p:nvPr/>
      </p:nvGrpSpPr>
      <p:grpSpPr>
        <a:xfrm>
          <a:off x="0" y="0"/>
          <a:ext cx="0" cy="0"/>
          <a:chOff x="0" y="0"/>
          <a:chExt cx="0" cy="0"/>
        </a:xfrm>
      </p:grpSpPr>
      <p:sp>
        <p:nvSpPr>
          <p:cNvPr id="1102" name="Shape 110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9" name="Shape 16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70" name="Shape 17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71" name="Shape 17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74" name="Shape 174"/>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75" name="Shape 175"/>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76" name="Shape 1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6" name="Shape 1106"/>
        <p:cNvGrpSpPr/>
        <p:nvPr/>
      </p:nvGrpSpPr>
      <p:grpSpPr>
        <a:xfrm>
          <a:off x="0" y="0"/>
          <a:ext cx="0" cy="0"/>
          <a:chOff x="0" y="0"/>
          <a:chExt cx="0" cy="0"/>
        </a:xfrm>
      </p:grpSpPr>
      <p:pic>
        <p:nvPicPr>
          <p:cNvPr id="1107" name="Shape 1107"/>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108" name="Shape 1108"/>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109" name="Shape 1109"/>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110" name="Shape 1110"/>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 name="Shape 1114"/>
        <p:cNvGrpSpPr/>
        <p:nvPr/>
      </p:nvGrpSpPr>
      <p:grpSpPr>
        <a:xfrm>
          <a:off x="0" y="0"/>
          <a:ext cx="0" cy="0"/>
          <a:chOff x="0" y="0"/>
          <a:chExt cx="0" cy="0"/>
        </a:xfrm>
      </p:grpSpPr>
      <p:pic>
        <p:nvPicPr>
          <p:cNvPr id="1115" name="Shape 1115"/>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116" name="Shape 1116"/>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117" name="Shape 1117"/>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118" name="Shape 1118"/>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119" name="Shape 1119"/>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120" name="Shape 1120"/>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graphicFrame>
        <p:nvGraphicFramePr>
          <p:cNvPr id="1125" name="Shape 1125"/>
          <p:cNvGraphicFramePr/>
          <p:nvPr/>
        </p:nvGraphicFramePr>
        <p:xfrm>
          <a:off x="365887" y="1044050"/>
          <a:ext cx="3000000" cy="3000000"/>
        </p:xfrm>
        <a:graphic>
          <a:graphicData uri="http://schemas.openxmlformats.org/drawingml/2006/table">
            <a:tbl>
              <a:tblPr>
                <a:noFill/>
                <a:tableStyleId>{D6CC64C1-41CA-499D-8B13-5B92E9549E26}</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126" name="Shape 1126"/>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0" name="Shape 1130"/>
        <p:cNvGrpSpPr/>
        <p:nvPr/>
      </p:nvGrpSpPr>
      <p:grpSpPr>
        <a:xfrm>
          <a:off x="0" y="0"/>
          <a:ext cx="0" cy="0"/>
          <a:chOff x="0" y="0"/>
          <a:chExt cx="0" cy="0"/>
        </a:xfrm>
      </p:grpSpPr>
      <p:sp>
        <p:nvSpPr>
          <p:cNvPr id="1131" name="Shape 1131"/>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32" name="Shape 1132"/>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6" name="Shape 1136"/>
        <p:cNvGrpSpPr/>
        <p:nvPr/>
      </p:nvGrpSpPr>
      <p:grpSpPr>
        <a:xfrm>
          <a:off x="0" y="0"/>
          <a:ext cx="0" cy="0"/>
          <a:chOff x="0" y="0"/>
          <a:chExt cx="0" cy="0"/>
        </a:xfrm>
      </p:grpSpPr>
      <p:sp>
        <p:nvSpPr>
          <p:cNvPr id="1137" name="Shape 1137"/>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38" name="Shape 1138"/>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2" name="Shape 1142"/>
        <p:cNvGrpSpPr/>
        <p:nvPr/>
      </p:nvGrpSpPr>
      <p:grpSpPr>
        <a:xfrm>
          <a:off x="0" y="0"/>
          <a:ext cx="0" cy="0"/>
          <a:chOff x="0" y="0"/>
          <a:chExt cx="0" cy="0"/>
        </a:xfrm>
      </p:grpSpPr>
      <p:sp>
        <p:nvSpPr>
          <p:cNvPr id="1143" name="Shape 1143"/>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44" name="Shape 1144"/>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45" name="Shape 1145"/>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46" name="Shape 1146"/>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0" name="Shape 1150"/>
        <p:cNvGrpSpPr/>
        <p:nvPr/>
      </p:nvGrpSpPr>
      <p:grpSpPr>
        <a:xfrm>
          <a:off x="0" y="0"/>
          <a:ext cx="0" cy="0"/>
          <a:chOff x="0" y="0"/>
          <a:chExt cx="0" cy="0"/>
        </a:xfrm>
      </p:grpSpPr>
      <p:sp>
        <p:nvSpPr>
          <p:cNvPr id="1151" name="Shape 1151"/>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52" name="Shape 1152"/>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6" name="Shape 1156"/>
        <p:cNvGrpSpPr/>
        <p:nvPr/>
      </p:nvGrpSpPr>
      <p:grpSpPr>
        <a:xfrm>
          <a:off x="0" y="0"/>
          <a:ext cx="0" cy="0"/>
          <a:chOff x="0" y="0"/>
          <a:chExt cx="0" cy="0"/>
        </a:xfrm>
      </p:grpSpPr>
      <p:sp>
        <p:nvSpPr>
          <p:cNvPr id="1157" name="Shape 1157"/>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58" name="Shape 1158"/>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62" name="Shape 1162"/>
        <p:cNvGrpSpPr/>
        <p:nvPr/>
      </p:nvGrpSpPr>
      <p:grpSpPr>
        <a:xfrm>
          <a:off x="0" y="0"/>
          <a:ext cx="0" cy="0"/>
          <a:chOff x="0" y="0"/>
          <a:chExt cx="0" cy="0"/>
        </a:xfrm>
      </p:grpSpPr>
      <p:sp>
        <p:nvSpPr>
          <p:cNvPr id="1163" name="Shape 11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Blasting away your Vagrant box</a:t>
            </a:r>
          </a:p>
        </p:txBody>
      </p:sp>
      <p:sp>
        <p:nvSpPr>
          <p:cNvPr id="1169" name="Shape 1169"/>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Terminal/Cygwin:</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3" name="Shape 1173"/>
        <p:cNvGrpSpPr/>
        <p:nvPr/>
      </p:nvGrpSpPr>
      <p:grpSpPr>
        <a:xfrm>
          <a:off x="0" y="0"/>
          <a:ext cx="0" cy="0"/>
          <a:chOff x="0" y="0"/>
          <a:chExt cx="0" cy="0"/>
        </a:xfrm>
      </p:grpSpPr>
      <p:sp>
        <p:nvSpPr>
          <p:cNvPr id="1174" name="Shape 1174"/>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75" name="Shape 1175"/>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92" name="Shape 192"/>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93" name="Shape 193"/>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94" name="Shape 194"/>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95" name="Shape 195"/>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96" name="Shape 196"/>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202" name="Shape 202"/>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80" name="Shape 80"/>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81" name="Shape 81"/>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82" name="Shape 82"/>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83" name="Shape 83"/>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84" name="Shape 84"/>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1" name="Shape 211"/>
        <p:cNvGrpSpPr/>
        <p:nvPr/>
      </p:nvGrpSpPr>
      <p:grpSpPr>
        <a:xfrm>
          <a:off x="0" y="0"/>
          <a:ext cx="0" cy="0"/>
          <a:chOff x="0" y="0"/>
          <a:chExt cx="0" cy="0"/>
        </a:xfrm>
      </p:grpSpPr>
      <p:sp>
        <p:nvSpPr>
          <p:cNvPr id="212" name="Shape 212"/>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13" name="Shape 21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9" name="Shape 219"/>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20" name="Shape 220"/>
          <p:cNvSpPr txBox="1"/>
          <p:nvPr/>
        </p:nvSpPr>
        <p:spPr>
          <a:xfrm>
            <a:off x="5053925" y="1513225"/>
            <a:ext cx="3695700" cy="3057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Shift + right click</a:t>
            </a:r>
          </a:p>
        </p:txBody>
      </p:sp>
      <p:sp>
        <p:nvSpPr>
          <p:cNvPr id="221" name="Shape 221"/>
          <p:cNvSpPr txBox="1"/>
          <p:nvPr/>
        </p:nvSpPr>
        <p:spPr>
          <a:xfrm>
            <a:off x="360662" y="1513225"/>
            <a:ext cx="3823200" cy="305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System Preferences &gt; Keyboard &gt; Shortcuts tab &gt; Services</a:t>
            </a:r>
          </a:p>
        </p:txBody>
      </p:sp>
      <p:cxnSp>
        <p:nvCxnSpPr>
          <p:cNvPr id="222" name="Shape 22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3" name="Shape 223"/>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4" name="Shape 224"/>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5" name="Shape 22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1" name="Shape 2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3" name="Shape 2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4" name="Shape 234"/>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35" name="Shape 235"/>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36" name="Shape 236"/>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7" name="Shape 237"/>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3" name="Shape 2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4" name="Shape 2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45" name="Shape 2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6" name="Shape 24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7" name="Shape 24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8" name="Shape 248"/>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9" name="Shape 249"/>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55" name="Shape 25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6" name="Shape 25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7" name="Shape 25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8" name="Shape 25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9" name="Shape 259"/>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60" name="Shape 260"/>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61" name="Shape 261"/>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7" name="Shape 26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8" name="Shape 26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9" name="Shape 26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70" name="Shape 27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71" name="Shape 27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72" name="Shape 272"/>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73" name="Shape 273"/>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9" name="Shape 279"/>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80" name="Shape 280"/>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86" name="Shape 286"/>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7" name="Shape 28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88" name="Shape 288"/>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2" name="Shape 292"/>
        <p:cNvGrpSpPr/>
        <p:nvPr/>
      </p:nvGrpSpPr>
      <p:grpSpPr>
        <a:xfrm>
          <a:off x="0" y="0"/>
          <a:ext cx="0" cy="0"/>
          <a:chOff x="0" y="0"/>
          <a:chExt cx="0" cy="0"/>
        </a:xfrm>
      </p:grpSpPr>
      <p:sp>
        <p:nvSpPr>
          <p:cNvPr id="293" name="Shape 2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94" name="Shape 2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95" name="Shape 2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96" name="Shape 2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302" name="Shape 3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303" name="Shape 3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304" name="Shape 3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305" name="Shape 3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06" name="Shape 3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7" name="Shape 3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8" name="Shape 3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90" name="Shape 90"/>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9" name="Shape 32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30" name="Shape 33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31" name="Shape 33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35" name="Shape 335"/>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9" name="Shape 339"/>
        <p:cNvGrpSpPr/>
        <p:nvPr/>
      </p:nvGrpSpPr>
      <p:grpSpPr>
        <a:xfrm>
          <a:off x="0" y="0"/>
          <a:ext cx="0" cy="0"/>
          <a:chOff x="0" y="0"/>
          <a:chExt cx="0" cy="0"/>
        </a:xfrm>
      </p:grpSpPr>
      <p:sp>
        <p:nvSpPr>
          <p:cNvPr id="340" name="Shape 34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46" name="Shape 34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7" name="Shape 347"/>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53" name="Shape 353"/>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54" name="Shape 354"/>
          <p:cNvGraphicFramePr/>
          <p:nvPr/>
        </p:nvGraphicFramePr>
        <p:xfrm>
          <a:off x="382025" y="1085850"/>
          <a:ext cx="3000000" cy="3000000"/>
        </p:xfrm>
        <a:graphic>
          <a:graphicData uri="http://schemas.openxmlformats.org/drawingml/2006/table">
            <a:tbl>
              <a:tblPr>
                <a:noFill/>
                <a:tableStyleId>{0E6AB0DC-EDAB-4179-85D1-7B879435FB33}</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8" name="Shape 358"/>
        <p:cNvGrpSpPr/>
        <p:nvPr/>
      </p:nvGrpSpPr>
      <p:grpSpPr>
        <a:xfrm>
          <a:off x="0" y="0"/>
          <a:ext cx="0" cy="0"/>
          <a:chOff x="0" y="0"/>
          <a:chExt cx="0" cy="0"/>
        </a:xfrm>
      </p:grpSpPr>
      <p:sp>
        <p:nvSpPr>
          <p:cNvPr id="359" name="Shape 359"/>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60" name="Shape 360"/>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61" name="Shape 361"/>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62" name="Shape 362"/>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8" name="Shape 368"/>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9" name="Shape 36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75" name="Shape 375"/>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76" name="Shape 376"/>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7" name="Shape 377"/>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83" name="Shape 383"/>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84" name="Shape 384"/>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90" name="Shape 390"/>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91" name="Shape 391"/>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95" name="Shape 395"/>
        <p:cNvGrpSpPr/>
        <p:nvPr/>
      </p:nvGrpSpPr>
      <p:grpSpPr>
        <a:xfrm>
          <a:off x="0" y="0"/>
          <a:ext cx="0" cy="0"/>
          <a:chOff x="0" y="0"/>
          <a:chExt cx="0" cy="0"/>
        </a:xfrm>
      </p:grpSpPr>
      <p:sp>
        <p:nvSpPr>
          <p:cNvPr id="396" name="Shape 39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07" name="Shape 407"/>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08" name="Shape 40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14" name="Shape 414"/>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15" name="Shape 415"/>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21" name="Shape 421"/>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22" name="Shape 422"/>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28" name="Shape 428"/>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29" name="Shape 42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35" name="Shape 435"/>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36" name="Shape 436"/>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37" name="Shape 43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43" name="Shape 443"/>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44" name="Shape 444"/>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1" name="Shape 101"/>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102" name="Shape 102"/>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50" name="Shape 45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51" name="Shape 451"/>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52" name="Shape 452"/>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53" name="Shape 453"/>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69" name="Shape 46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70" name="Shape 470"/>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71" name="Shape 471"/>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4" name="Shape 474"/>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0" name="Shape 480"/>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87" name="Shape 487"/>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3" name="Shape 493"/>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94" name="Shape 494"/>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95" name="Shape 495"/>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96" name="Shape 496"/>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502" name="Shape 502"/>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503" name="Shape 503"/>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4" name="Shape 504"/>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0" name="Shape 510"/>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11" name="Shape 511"/>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12" name="Shape 512"/>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8" name="Shape 518"/>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9" name="Shape 519"/>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20" name="Shape 520"/>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8" name="Shape 108"/>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9" name="Shape 109"/>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10" name="Shape 110"/>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11" name="Shape 111"/>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26" name="Shape 526"/>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7" name="Shape 527"/>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28" name="Shape 528"/>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29" name="Shape 529"/>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33" name="Shape 533"/>
        <p:cNvGrpSpPr/>
        <p:nvPr/>
      </p:nvGrpSpPr>
      <p:grpSpPr>
        <a:xfrm>
          <a:off x="0" y="0"/>
          <a:ext cx="0" cy="0"/>
          <a:chOff x="0" y="0"/>
          <a:chExt cx="0" cy="0"/>
        </a:xfrm>
      </p:grpSpPr>
      <p:sp>
        <p:nvSpPr>
          <p:cNvPr id="534" name="Shape 53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45" name="Shape 545"/>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51" name="Shape 551"/>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57" name="Shape 5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1" name="Shape 561"/>
        <p:cNvGrpSpPr/>
        <p:nvPr/>
      </p:nvGrpSpPr>
      <p:grpSpPr>
        <a:xfrm>
          <a:off x="0" y="0"/>
          <a:ext cx="0" cy="0"/>
          <a:chOff x="0" y="0"/>
          <a:chExt cx="0" cy="0"/>
        </a:xfrm>
      </p:grpSpPr>
      <p:sp>
        <p:nvSpPr>
          <p:cNvPr id="562" name="Shape 56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68" name="Shape 568"/>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2" name="Shape 572"/>
        <p:cNvGrpSpPr/>
        <p:nvPr/>
      </p:nvGrpSpPr>
      <p:grpSpPr>
        <a:xfrm>
          <a:off x="0" y="0"/>
          <a:ext cx="0" cy="0"/>
          <a:chOff x="0" y="0"/>
          <a:chExt cx="0" cy="0"/>
        </a:xfrm>
      </p:grpSpPr>
      <p:cxnSp>
        <p:nvCxnSpPr>
          <p:cNvPr id="573" name="Shape 57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74" name="Shape 57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75" name="Shape 57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76" name="Shape 576"/>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7" name="Shape 577"/>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8" name="Shape 57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82" name="Shape 582"/>
        <p:cNvGrpSpPr/>
        <p:nvPr/>
      </p:nvGrpSpPr>
      <p:grpSpPr>
        <a:xfrm>
          <a:off x="0" y="0"/>
          <a:ext cx="0" cy="0"/>
          <a:chOff x="0" y="0"/>
          <a:chExt cx="0" cy="0"/>
        </a:xfrm>
      </p:grpSpPr>
      <p:sp>
        <p:nvSpPr>
          <p:cNvPr id="583" name="Shape 58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7" name="Shape 117"/>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8" name="Shape 118"/>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9" name="Shape 119"/>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20" name="Shape 120"/>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21" name="Shape 121"/>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22" name="Shape 122"/>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23" name="Shape 123"/>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2" name="Shape 592"/>
        <p:cNvGrpSpPr/>
        <p:nvPr/>
      </p:nvGrpSpPr>
      <p:grpSpPr>
        <a:xfrm>
          <a:off x="0" y="0"/>
          <a:ext cx="0" cy="0"/>
          <a:chOff x="0" y="0"/>
          <a:chExt cx="0" cy="0"/>
        </a:xfrm>
      </p:grpSpPr>
      <p:sp>
        <p:nvSpPr>
          <p:cNvPr id="593" name="Shape 5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594" name="Shape 5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595" name="Shape 5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Scripting set-up</a:t>
            </a:r>
          </a:p>
        </p:txBody>
      </p:sp>
      <p:sp>
        <p:nvSpPr>
          <p:cNvPr id="596" name="Shape 5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a:t>
            </a:r>
            <a:r>
              <a:rPr lang="en">
                <a:solidFill>
                  <a:schemeClr val="dk2"/>
                </a:solidFill>
                <a:latin typeface="Consolas"/>
                <a:ea typeface="Consolas"/>
                <a:cs typeface="Consolas"/>
                <a:sym typeface="Consolas"/>
              </a:rPr>
              <a:t> [ctrl-click &gt; paste]</a:t>
            </a:r>
          </a:p>
        </p:txBody>
      </p:sp>
      <p:sp>
        <p:nvSpPr>
          <p:cNvPr id="602" name="Shape 6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a:t>
            </a:r>
            <a:r>
              <a:rPr lang="en">
                <a:latin typeface="Consolas"/>
                <a:ea typeface="Consolas"/>
                <a:cs typeface="Consolas"/>
                <a:sym typeface="Consolas"/>
              </a:rPr>
              <a:t> [right-click &gt; paste]</a:t>
            </a:r>
          </a:p>
        </p:txBody>
      </p:sp>
      <p:sp>
        <p:nvSpPr>
          <p:cNvPr id="603" name="Shape 6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04" name="Shape 6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05" name="Shape 6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06" name="Shape 6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607" name="Shape 6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608" name="Shape 6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rtl="0">
              <a:spcBef>
                <a:spcPts val="0"/>
              </a:spcBef>
              <a:buNone/>
            </a:pPr>
            <a:r>
              <a:t/>
            </a:r>
            <a:endParaRPr sz="800">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12" name="Shape 612"/>
        <p:cNvGrpSpPr/>
        <p:nvPr/>
      </p:nvGrpSpPr>
      <p:grpSpPr>
        <a:xfrm>
          <a:off x="0" y="0"/>
          <a:ext cx="0" cy="0"/>
          <a:chOff x="0" y="0"/>
          <a:chExt cx="0" cy="0"/>
        </a:xfrm>
      </p:grpSpPr>
      <p:sp>
        <p:nvSpPr>
          <p:cNvPr id="613" name="Shape 61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7" name="Shape 617"/>
        <p:cNvGrpSpPr/>
        <p:nvPr/>
      </p:nvGrpSpPr>
      <p:grpSpPr>
        <a:xfrm>
          <a:off x="0" y="0"/>
          <a:ext cx="0" cy="0"/>
          <a:chOff x="0" y="0"/>
          <a:chExt cx="0" cy="0"/>
        </a:xfrm>
      </p:grpSpPr>
      <p:sp>
        <p:nvSpPr>
          <p:cNvPr id="618" name="Shape 61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619" name="Shape 61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20" name="Shape 62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21" name="Shape 62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22" name="Shape 62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3" name="Shape 62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4" name="Shape 624"/>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25" name="Shape 625"/>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9" name="Shape 629"/>
        <p:cNvGrpSpPr/>
        <p:nvPr/>
      </p:nvGrpSpPr>
      <p:grpSpPr>
        <a:xfrm>
          <a:off x="0" y="0"/>
          <a:ext cx="0" cy="0"/>
          <a:chOff x="0" y="0"/>
          <a:chExt cx="0" cy="0"/>
        </a:xfrm>
      </p:grpSpPr>
      <p:sp>
        <p:nvSpPr>
          <p:cNvPr id="630" name="Shape 63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631" name="Shape 63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5" name="Shape 635"/>
        <p:cNvGrpSpPr/>
        <p:nvPr/>
      </p:nvGrpSpPr>
      <p:grpSpPr>
        <a:xfrm>
          <a:off x="0" y="0"/>
          <a:ext cx="0" cy="0"/>
          <a:chOff x="0" y="0"/>
          <a:chExt cx="0" cy="0"/>
        </a:xfrm>
      </p:grpSpPr>
      <p:sp>
        <p:nvSpPr>
          <p:cNvPr id="636" name="Shape 636"/>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37" name="Shape 63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43" name="Shape 64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47" name="Shape 647"/>
        <p:cNvGrpSpPr/>
        <p:nvPr/>
      </p:nvGrpSpPr>
      <p:grpSpPr>
        <a:xfrm>
          <a:off x="0" y="0"/>
          <a:ext cx="0" cy="0"/>
          <a:chOff x="0" y="0"/>
          <a:chExt cx="0" cy="0"/>
        </a:xfrm>
      </p:grpSpPr>
      <p:sp>
        <p:nvSpPr>
          <p:cNvPr id="648" name="Shape 648"/>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49" name="Shape 649"/>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50" name="Shape 65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51" name="Shape 651"/>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55" name="Shape 655"/>
        <p:cNvGrpSpPr/>
        <p:nvPr/>
      </p:nvGrpSpPr>
      <p:grpSpPr>
        <a:xfrm>
          <a:off x="0" y="0"/>
          <a:ext cx="0" cy="0"/>
          <a:chOff x="0" y="0"/>
          <a:chExt cx="0" cy="0"/>
        </a:xfrm>
      </p:grpSpPr>
      <p:sp>
        <p:nvSpPr>
          <p:cNvPr id="656" name="Shape 656"/>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57" name="Shape 657"/>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58" name="Shape 658"/>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9" name="Shape 129"/>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2" name="Shape 662"/>
        <p:cNvGrpSpPr/>
        <p:nvPr/>
      </p:nvGrpSpPr>
      <p:grpSpPr>
        <a:xfrm>
          <a:off x="0" y="0"/>
          <a:ext cx="0" cy="0"/>
          <a:chOff x="0" y="0"/>
          <a:chExt cx="0" cy="0"/>
        </a:xfrm>
      </p:grpSpPr>
      <p:sp>
        <p:nvSpPr>
          <p:cNvPr id="663" name="Shape 663"/>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64" name="Shape 66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68" name="Shape 668"/>
        <p:cNvGrpSpPr/>
        <p:nvPr/>
      </p:nvGrpSpPr>
      <p:grpSpPr>
        <a:xfrm>
          <a:off x="0" y="0"/>
          <a:ext cx="0" cy="0"/>
          <a:chOff x="0" y="0"/>
          <a:chExt cx="0" cy="0"/>
        </a:xfrm>
      </p:grpSpPr>
      <p:sp>
        <p:nvSpPr>
          <p:cNvPr id="669" name="Shape 66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73" name="Shape 673"/>
        <p:cNvGrpSpPr/>
        <p:nvPr/>
      </p:nvGrpSpPr>
      <p:grpSpPr>
        <a:xfrm>
          <a:off x="0" y="0"/>
          <a:ext cx="0" cy="0"/>
          <a:chOff x="0" y="0"/>
          <a:chExt cx="0" cy="0"/>
        </a:xfrm>
      </p:grpSpPr>
      <p:sp>
        <p:nvSpPr>
          <p:cNvPr id="674" name="Shape 67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8" name="Shape 678"/>
        <p:cNvGrpSpPr/>
        <p:nvPr/>
      </p:nvGrpSpPr>
      <p:grpSpPr>
        <a:xfrm>
          <a:off x="0" y="0"/>
          <a:ext cx="0" cy="0"/>
          <a:chOff x="0" y="0"/>
          <a:chExt cx="0" cy="0"/>
        </a:xfrm>
      </p:grpSpPr>
      <p:cxnSp>
        <p:nvCxnSpPr>
          <p:cNvPr id="679" name="Shape 679"/>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80" name="Shape 680"/>
          <p:cNvPicPr preferRelativeResize="0"/>
          <p:nvPr/>
        </p:nvPicPr>
        <p:blipFill>
          <a:blip r:embed="rId3">
            <a:alphaModFix/>
          </a:blip>
          <a:stretch>
            <a:fillRect/>
          </a:stretch>
        </p:blipFill>
        <p:spPr>
          <a:xfrm>
            <a:off x="4967466" y="1093750"/>
            <a:ext cx="3977008" cy="3408225"/>
          </a:xfrm>
          <a:prstGeom prst="rect">
            <a:avLst/>
          </a:prstGeom>
          <a:noFill/>
          <a:ln>
            <a:noFill/>
          </a:ln>
        </p:spPr>
      </p:pic>
      <p:pic>
        <p:nvPicPr>
          <p:cNvPr id="681" name="Shape 681"/>
          <p:cNvPicPr preferRelativeResize="0"/>
          <p:nvPr/>
        </p:nvPicPr>
        <p:blipFill>
          <a:blip r:embed="rId4">
            <a:alphaModFix/>
          </a:blip>
          <a:stretch>
            <a:fillRect/>
          </a:stretch>
        </p:blipFill>
        <p:spPr>
          <a:xfrm>
            <a:off x="228600" y="1020879"/>
            <a:ext cx="3976999" cy="3817820"/>
          </a:xfrm>
          <a:prstGeom prst="rect">
            <a:avLst/>
          </a:prstGeom>
          <a:noFill/>
          <a:ln>
            <a:noFill/>
          </a:ln>
        </p:spPr>
      </p:pic>
      <p:sp>
        <p:nvSpPr>
          <p:cNvPr id="682" name="Shape 682"/>
          <p:cNvSpPr txBox="1"/>
          <p:nvPr/>
        </p:nvSpPr>
        <p:spPr>
          <a:xfrm>
            <a:off x="480838" y="3377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83" name="Shape 683"/>
          <p:cNvSpPr txBox="1"/>
          <p:nvPr/>
        </p:nvSpPr>
        <p:spPr>
          <a:xfrm>
            <a:off x="5108120" y="3377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7" name="Shape 687"/>
        <p:cNvGrpSpPr/>
        <p:nvPr/>
      </p:nvGrpSpPr>
      <p:grpSpPr>
        <a:xfrm>
          <a:off x="0" y="0"/>
          <a:ext cx="0" cy="0"/>
          <a:chOff x="0" y="0"/>
          <a:chExt cx="0" cy="0"/>
        </a:xfrm>
      </p:grpSpPr>
      <p:pic>
        <p:nvPicPr>
          <p:cNvPr id="688" name="Shape 688"/>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689" name="Shape 689"/>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690" name="Shape 69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91" name="Shape 691"/>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92" name="Shape 69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93" name="Shape 69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94" name="Shape 694"/>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695" name="Shape 695"/>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t>If you see any number that doesn’t start with “1.9” or if you get an error altogether please use your post-its, or shout out!</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9" name="Shape 699"/>
        <p:cNvGrpSpPr/>
        <p:nvPr/>
      </p:nvGrpSpPr>
      <p:grpSpPr>
        <a:xfrm>
          <a:off x="0" y="0"/>
          <a:ext cx="0" cy="0"/>
          <a:chOff x="0" y="0"/>
          <a:chExt cx="0" cy="0"/>
        </a:xfrm>
      </p:grpSpPr>
      <p:sp>
        <p:nvSpPr>
          <p:cNvPr id="700" name="Shape 700"/>
          <p:cNvSpPr txBox="1"/>
          <p:nvPr/>
        </p:nvSpPr>
        <p:spPr>
          <a:xfrm>
            <a:off x="1878300" y="996225"/>
            <a:ext cx="5387400" cy="4572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highlight>
                  <a:srgbClr val="D0E0E3"/>
                </a:highlight>
                <a:latin typeface="Consolas"/>
                <a:ea typeface="Consolas"/>
                <a:cs typeface="Consolas"/>
                <a:sym typeface="Consolas"/>
              </a:rPr>
              <a:t>vagrant box add --name aspace </a:t>
            </a:r>
          </a:p>
        </p:txBody>
      </p:sp>
      <p:pic>
        <p:nvPicPr>
          <p:cNvPr id="701" name="Shape 701"/>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702" name="Shape 702"/>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6" name="Shape 706"/>
        <p:cNvGrpSpPr/>
        <p:nvPr/>
      </p:nvGrpSpPr>
      <p:grpSpPr>
        <a:xfrm>
          <a:off x="0" y="0"/>
          <a:ext cx="0" cy="0"/>
          <a:chOff x="0" y="0"/>
          <a:chExt cx="0" cy="0"/>
        </a:xfrm>
      </p:grpSpPr>
      <p:sp>
        <p:nvSpPr>
          <p:cNvPr id="707" name="Shape 707"/>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a:t>
            </a:r>
          </a:p>
        </p:txBody>
      </p:sp>
      <p:pic>
        <p:nvPicPr>
          <p:cNvPr id="708" name="Shape 708"/>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709" name="Shape 709"/>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3" name="Shape 713"/>
        <p:cNvGrpSpPr/>
        <p:nvPr/>
      </p:nvGrpSpPr>
      <p:grpSpPr>
        <a:xfrm>
          <a:off x="0" y="0"/>
          <a:ext cx="0" cy="0"/>
          <a:chOff x="0" y="0"/>
          <a:chExt cx="0" cy="0"/>
        </a:xfrm>
      </p:grpSpPr>
      <p:sp>
        <p:nvSpPr>
          <p:cNvPr id="714" name="Shape 714"/>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15" name="Shape 715"/>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16" name="Shape 71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17" name="Shape 71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18" name="Shape 718"/>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719" name="Shape 719"/>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720" name="Shape 720"/>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4" name="Shape 724"/>
        <p:cNvGrpSpPr/>
        <p:nvPr/>
      </p:nvGrpSpPr>
      <p:grpSpPr>
        <a:xfrm>
          <a:off x="0" y="0"/>
          <a:ext cx="0" cy="0"/>
          <a:chOff x="0" y="0"/>
          <a:chExt cx="0" cy="0"/>
        </a:xfrm>
      </p:grpSpPr>
      <p:pic>
        <p:nvPicPr>
          <p:cNvPr id="725" name="Shape 725"/>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726" name="Shape 726"/>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27" name="Shape 72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28" name="Shape 728"/>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29" name="Shape 72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30" name="Shape 73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31" name="Shape 731"/>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5" name="Shape 735"/>
        <p:cNvGrpSpPr/>
        <p:nvPr/>
      </p:nvGrpSpPr>
      <p:grpSpPr>
        <a:xfrm>
          <a:off x="0" y="0"/>
          <a:ext cx="0" cy="0"/>
          <a:chOff x="0" y="0"/>
          <a:chExt cx="0" cy="0"/>
        </a:xfrm>
      </p:grpSpPr>
      <p:sp>
        <p:nvSpPr>
          <p:cNvPr id="736" name="Shape 736"/>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37" name="Shape 737"/>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38" name="Shape 73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35" name="Shape 135"/>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2" name="Shape 742"/>
        <p:cNvGrpSpPr/>
        <p:nvPr/>
      </p:nvGrpSpPr>
      <p:grpSpPr>
        <a:xfrm>
          <a:off x="0" y="0"/>
          <a:ext cx="0" cy="0"/>
          <a:chOff x="0" y="0"/>
          <a:chExt cx="0" cy="0"/>
        </a:xfrm>
      </p:grpSpPr>
      <p:sp>
        <p:nvSpPr>
          <p:cNvPr id="743" name="Shape 743"/>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44" name="Shape 744"/>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45" name="Shape 74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
        <p:nvSpPr>
          <p:cNvPr id="746" name="Shape 746"/>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50" name="Shape 750"/>
        <p:cNvGrpSpPr/>
        <p:nvPr/>
      </p:nvGrpSpPr>
      <p:grpSpPr>
        <a:xfrm>
          <a:off x="0" y="0"/>
          <a:ext cx="0" cy="0"/>
          <a:chOff x="0" y="0"/>
          <a:chExt cx="0" cy="0"/>
        </a:xfrm>
      </p:grpSpPr>
      <p:sp>
        <p:nvSpPr>
          <p:cNvPr id="751" name="Shape 751"/>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57" name="Shape 757"/>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1" name="Shape 761"/>
        <p:cNvGrpSpPr/>
        <p:nvPr/>
      </p:nvGrpSpPr>
      <p:grpSpPr>
        <a:xfrm>
          <a:off x="0" y="0"/>
          <a:ext cx="0" cy="0"/>
          <a:chOff x="0" y="0"/>
          <a:chExt cx="0" cy="0"/>
        </a:xfrm>
      </p:grpSpPr>
      <p:sp>
        <p:nvSpPr>
          <p:cNvPr id="762" name="Shape 76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63" name="Shape 763"/>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64" name="Shape 764"/>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70" name="Shape 77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71" name="Shape 77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72" name="Shape 77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3" name="Shape 77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4" name="Shape 774"/>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5" name="Shape 775"/>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776" name="Shape 7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80" name="Shape 780"/>
        <p:cNvGrpSpPr/>
        <p:nvPr/>
      </p:nvGrpSpPr>
      <p:grpSpPr>
        <a:xfrm>
          <a:off x="0" y="0"/>
          <a:ext cx="0" cy="0"/>
          <a:chOff x="0" y="0"/>
          <a:chExt cx="0" cy="0"/>
        </a:xfrm>
      </p:grpSpPr>
      <p:sp>
        <p:nvSpPr>
          <p:cNvPr id="781" name="Shape 78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787" name="Shape 787"/>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788" name="Shape 788"/>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794" name="Shape 79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795" name="Shape 795"/>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796" name="Shape 796"/>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797" name="Shape 797"/>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8" name="Shape 798"/>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9" name="Shape 799"/>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0" name="Shape 800"/>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1" name="Shape 801"/>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2" name="Shape 802"/>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x="0" y="0"/>
          <a:ext cx="0" cy="0"/>
          <a:chOff x="0" y="0"/>
          <a:chExt cx="0" cy="0"/>
        </a:xfrm>
      </p:grpSpPr>
      <p:sp>
        <p:nvSpPr>
          <p:cNvPr id="807" name="Shape 80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808" name="Shape 808"/>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2" name="Shape 812"/>
        <p:cNvGrpSpPr/>
        <p:nvPr/>
      </p:nvGrpSpPr>
      <p:grpSpPr>
        <a:xfrm>
          <a:off x="0" y="0"/>
          <a:ext cx="0" cy="0"/>
          <a:chOff x="0" y="0"/>
          <a:chExt cx="0" cy="0"/>
        </a:xfrm>
      </p:grpSpPr>
      <p:sp>
        <p:nvSpPr>
          <p:cNvPr id="813" name="Shape 81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814" name="Shape 814"/>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815" name="Shape 815"/>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http://localhost:8089/repositories/1/resources/1</a:t>
            </a:r>
          </a:p>
        </p:txBody>
      </p:sp>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